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5" r:id="rId5"/>
    <p:sldId id="264" r:id="rId6"/>
    <p:sldId id="258" r:id="rId7"/>
    <p:sldId id="260" r:id="rId8"/>
    <p:sldId id="261" r:id="rId9"/>
    <p:sldId id="262" r:id="rId10"/>
    <p:sldId id="266" r:id="rId11"/>
    <p:sldId id="259" r:id="rId12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EA719-5466-46A3-9809-7AB14D6B96FA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B0DF-DE91-451C-9167-EB29667F49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952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EA719-5466-46A3-9809-7AB14D6B96FA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B0DF-DE91-451C-9167-EB29667F49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865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EA719-5466-46A3-9809-7AB14D6B96FA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B0DF-DE91-451C-9167-EB29667F49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43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EA719-5466-46A3-9809-7AB14D6B96FA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B0DF-DE91-451C-9167-EB29667F49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209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EA719-5466-46A3-9809-7AB14D6B96FA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B0DF-DE91-451C-9167-EB29667F49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629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EA719-5466-46A3-9809-7AB14D6B96FA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B0DF-DE91-451C-9167-EB29667F49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201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EA719-5466-46A3-9809-7AB14D6B96FA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B0DF-DE91-451C-9167-EB29667F49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748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EA719-5466-46A3-9809-7AB14D6B96FA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B0DF-DE91-451C-9167-EB29667F49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829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EA719-5466-46A3-9809-7AB14D6B96FA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B0DF-DE91-451C-9167-EB29667F49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13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EA719-5466-46A3-9809-7AB14D6B96FA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B0DF-DE91-451C-9167-EB29667F49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991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EA719-5466-46A3-9809-7AB14D6B96FA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B0DF-DE91-451C-9167-EB29667F49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522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EA719-5466-46A3-9809-7AB14D6B96FA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FB0DF-DE91-451C-9167-EB29667F49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51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tags" Target="../tags/tag9.xml"/><Relationship Id="rId6" Type="http://schemas.openxmlformats.org/officeDocument/2006/relationships/image" Target="../media/image1.png"/><Relationship Id="rId5" Type="http://schemas.openxmlformats.org/officeDocument/2006/relationships/image" Target="../media/image13.jp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1.png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7" Type="http://schemas.openxmlformats.org/officeDocument/2006/relationships/image" Target="../media/image1.png"/><Relationship Id="rId2" Type="http://schemas.microsoft.com/office/2007/relationships/media" Target="../media/media6.m4a"/><Relationship Id="rId1" Type="http://schemas.openxmlformats.org/officeDocument/2006/relationships/tags" Target="../tags/tag5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6.xml"/><Relationship Id="rId6" Type="http://schemas.openxmlformats.org/officeDocument/2006/relationships/image" Target="../media/image1.png"/><Relationship Id="rId5" Type="http://schemas.openxmlformats.org/officeDocument/2006/relationships/image" Target="../media/image9.jp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7.xml"/><Relationship Id="rId6" Type="http://schemas.openxmlformats.org/officeDocument/2006/relationships/image" Target="../media/image1.png"/><Relationship Id="rId5" Type="http://schemas.openxmlformats.org/officeDocument/2006/relationships/image" Target="../media/image10.jp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8.xml"/><Relationship Id="rId6" Type="http://schemas.openxmlformats.org/officeDocument/2006/relationships/image" Target="../media/image1.png"/><Relationship Id="rId5" Type="http://schemas.openxmlformats.org/officeDocument/2006/relationships/image" Target="../media/image11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0665" y="-487497"/>
            <a:ext cx="9144000" cy="4135437"/>
          </a:xfrm>
        </p:spPr>
        <p:txBody>
          <a:bodyPr/>
          <a:lstStyle/>
          <a:p>
            <a:r>
              <a:rPr lang="en-US" dirty="0" smtClean="0"/>
              <a:t>MY SCHOOL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455818"/>
            <a:ext cx="9144000" cy="1655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V="1">
            <a:off x="11366500" y="6642099"/>
            <a:ext cx="609600" cy="8606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182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506">
        <p:fade/>
      </p:transition>
    </mc:Choice>
    <mc:Fallback xmlns="">
      <p:transition spd="med" advTm="850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5719" y="294787"/>
            <a:ext cx="5391397" cy="6196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OUR GRADUATES</a:t>
            </a:r>
            <a:endParaRPr lang="ru-RU" dirty="0"/>
          </a:p>
        </p:txBody>
      </p:sp>
      <p:pic>
        <p:nvPicPr>
          <p:cNvPr id="15" name="Объект 1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38" y="914400"/>
            <a:ext cx="9730154" cy="5262563"/>
          </a:xfrm>
        </p:spPr>
      </p:pic>
    </p:spTree>
    <p:extLst>
      <p:ext uri="{BB962C8B-B14F-4D97-AF65-F5344CB8AC3E}">
        <p14:creationId xmlns:p14="http://schemas.microsoft.com/office/powerpoint/2010/main" val="140582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0480" y="584067"/>
            <a:ext cx="4365938" cy="6523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English Classroom</a:t>
            </a:r>
            <a:endParaRPr lang="ru-RU" dirty="0"/>
          </a:p>
        </p:txBody>
      </p:sp>
      <p:pic>
        <p:nvPicPr>
          <p:cNvPr id="18" name="Объект 17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613" y="1236663"/>
            <a:ext cx="9723549" cy="5022469"/>
          </a:xfrm>
        </p:spPr>
      </p:pic>
      <p:pic>
        <p:nvPicPr>
          <p:cNvPr id="19" name="Звук 1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457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70"/>
    </mc:Choice>
    <mc:Fallback xmlns="">
      <p:transition spd="slow" advTm="51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b319a0927885b81a21971a81b9776af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05" y="759854"/>
            <a:ext cx="10309225" cy="5718219"/>
          </a:xfrm>
          <a:prstGeom prst="rect">
            <a:avLst/>
          </a:prstGeom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V="1">
            <a:off x="11366500" y="6642100"/>
            <a:ext cx="609600" cy="95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6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710">
        <p:fade/>
      </p:transition>
    </mc:Choice>
    <mc:Fallback xmlns="">
      <p:transition spd="med" advTm="157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5638" y="365125"/>
            <a:ext cx="888644" cy="45912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766" y="823913"/>
            <a:ext cx="9285667" cy="5589766"/>
          </a:xfrm>
        </p:spPr>
      </p:pic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 flipV="1">
            <a:off x="11366500" y="6642100"/>
            <a:ext cx="609600" cy="13882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251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03"/>
    </mc:Choice>
    <mc:Fallback xmlns="">
      <p:transition spd="slow" advTm="126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mute="1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332" y="399245"/>
            <a:ext cx="5533901" cy="3863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OUR CLASSROOM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005" y="785612"/>
            <a:ext cx="9697792" cy="5511979"/>
          </a:xfr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 flipV="1">
            <a:off x="11366500" y="6642099"/>
            <a:ext cx="609600" cy="11654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614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27"/>
    </mc:Choice>
    <mc:Fallback xmlns="">
      <p:transition spd="slow" advTm="88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5719" y="365126"/>
            <a:ext cx="5985163" cy="5621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OUR  PROFILE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27280"/>
            <a:ext cx="5181600" cy="5249683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927280"/>
            <a:ext cx="5181600" cy="5249683"/>
          </a:xfrm>
        </p:spPr>
      </p:pic>
      <p:pic>
        <p:nvPicPr>
          <p:cNvPr id="10" name="Звук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331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54"/>
    </mc:Choice>
    <mc:Fallback xmlns="">
      <p:transition spd="slow" advTm="176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0934" y="365126"/>
            <a:ext cx="3193961" cy="2916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DECORATION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98" y="1017588"/>
            <a:ext cx="5331854" cy="5159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079" y="1017588"/>
            <a:ext cx="5181600" cy="5159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Звук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465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70"/>
    </mc:Choice>
    <mc:Fallback xmlns="">
      <p:transition spd="slow" advTm="61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9470" y="365125"/>
            <a:ext cx="4512624" cy="6394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STAIRS TO 2</a:t>
            </a:r>
            <a:r>
              <a:rPr lang="en-US" baseline="30000" dirty="0" smtClean="0"/>
              <a:t>nd</a:t>
            </a:r>
            <a:r>
              <a:rPr lang="en-US" dirty="0" smtClean="0"/>
              <a:t> FLOOR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403" y="1052513"/>
            <a:ext cx="8912179" cy="5129212"/>
          </a:xfr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273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2"/>
    </mc:Choice>
    <mc:Fallback xmlns="">
      <p:transition spd="slow" advTm="28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9577" y="364969"/>
            <a:ext cx="1236372" cy="4462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HALL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617" y="811213"/>
            <a:ext cx="8925059" cy="5564187"/>
          </a:xfr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447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5"/>
    </mc:Choice>
    <mc:Fallback xmlns="">
      <p:transition spd="slow" advTm="35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9476" y="365125"/>
            <a:ext cx="3990108" cy="6136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WATER DISPENSER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372" y="978794"/>
            <a:ext cx="9002333" cy="5512158"/>
          </a:xfrm>
        </p:spPr>
      </p:pic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184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5"/>
    </mc:Choice>
    <mc:Fallback xmlns="">
      <p:transition spd="slow" advTm="1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|3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24</Words>
  <Application>Microsoft Office PowerPoint</Application>
  <PresentationFormat>Широкоэкранный</PresentationFormat>
  <Paragraphs>10</Paragraphs>
  <Slides>11</Slides>
  <Notes>0</Notes>
  <HiddenSlides>0</HiddenSlides>
  <MMClips>10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MY SCHOOL</vt:lpstr>
      <vt:lpstr>Презентация PowerPoint</vt:lpstr>
      <vt:lpstr>HI</vt:lpstr>
      <vt:lpstr>         OUR CLASSROOM</vt:lpstr>
      <vt:lpstr>         OUR  PROFILE</vt:lpstr>
      <vt:lpstr>       DECORATION</vt:lpstr>
      <vt:lpstr>STAIRS TO 2nd FLOOR</vt:lpstr>
      <vt:lpstr>HALL</vt:lpstr>
      <vt:lpstr>WATER DISPENSER</vt:lpstr>
      <vt:lpstr>      OUR GRADUATES</vt:lpstr>
      <vt:lpstr>   English Classroom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SCHOOL</dc:title>
  <dc:creator>Аня</dc:creator>
  <cp:lastModifiedBy>Администратор</cp:lastModifiedBy>
  <cp:revision>11</cp:revision>
  <dcterms:created xsi:type="dcterms:W3CDTF">2020-12-01T14:59:06Z</dcterms:created>
  <dcterms:modified xsi:type="dcterms:W3CDTF">2020-12-07T07:02:58Z</dcterms:modified>
</cp:coreProperties>
</file>