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305" r:id="rId5"/>
    <p:sldId id="306" r:id="rId6"/>
    <p:sldId id="286" r:id="rId7"/>
    <p:sldId id="281" r:id="rId8"/>
    <p:sldId id="259" r:id="rId9"/>
    <p:sldId id="301" r:id="rId10"/>
    <p:sldId id="299" r:id="rId11"/>
    <p:sldId id="260" r:id="rId12"/>
    <p:sldId id="261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844408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MY COUNTRY &amp; NATIONALITY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372709" cy="1722952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Mongush</a:t>
            </a:r>
            <a:r>
              <a:rPr lang="ru-RU" sz="1800" b="1" dirty="0" smtClean="0"/>
              <a:t>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Aella</a:t>
            </a:r>
            <a:endParaRPr lang="en-US" sz="1800" b="1" dirty="0" smtClean="0"/>
          </a:p>
          <a:p>
            <a:r>
              <a:rPr lang="en-US" sz="1800" b="1" dirty="0" smtClean="0"/>
              <a:t>Grade</a:t>
            </a:r>
            <a:r>
              <a:rPr lang="ru-RU" sz="1800" b="1" dirty="0" smtClean="0"/>
              <a:t>: </a:t>
            </a:r>
            <a:r>
              <a:rPr lang="en-US" sz="1800" b="1" dirty="0" smtClean="0"/>
              <a:t>5</a:t>
            </a:r>
            <a:r>
              <a:rPr lang="ru-RU" sz="1800" b="1" dirty="0" smtClean="0"/>
              <a:t>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982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93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22725" cy="356634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022725" cy="3600400"/>
          </a:xfrm>
        </p:spPr>
      </p:pic>
    </p:spTree>
    <p:extLst>
      <p:ext uri="{BB962C8B-B14F-4D97-AF65-F5344CB8AC3E}">
        <p14:creationId xmlns:p14="http://schemas.microsoft.com/office/powerpoint/2010/main" val="17030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figurines of stone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3960440" cy="25922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07434"/>
            <a:ext cx="3657600" cy="2757870"/>
          </a:xfrm>
        </p:spPr>
      </p:pic>
    </p:spTree>
    <p:extLst>
      <p:ext uri="{BB962C8B-B14F-4D97-AF65-F5344CB8AC3E}">
        <p14:creationId xmlns:p14="http://schemas.microsoft.com/office/powerpoint/2010/main" val="17844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END…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1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818834" cy="4896544"/>
          </a:xfrm>
        </p:spPr>
      </p:pic>
    </p:spTree>
    <p:extLst>
      <p:ext uri="{BB962C8B-B14F-4D97-AF65-F5344CB8AC3E}">
        <p14:creationId xmlns:p14="http://schemas.microsoft.com/office/powerpoint/2010/main" val="706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 of  Tuva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04553"/>
            <a:ext cx="7499350" cy="4687093"/>
          </a:xfrm>
        </p:spPr>
      </p:pic>
    </p:spTree>
    <p:extLst>
      <p:ext uri="{BB962C8B-B14F-4D97-AF65-F5344CB8AC3E}">
        <p14:creationId xmlns:p14="http://schemas.microsoft.com/office/powerpoint/2010/main" val="117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Kyzyl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84784"/>
            <a:ext cx="7499350" cy="4481795"/>
          </a:xfrm>
        </p:spPr>
      </p:pic>
    </p:spTree>
    <p:extLst>
      <p:ext uri="{BB962C8B-B14F-4D97-AF65-F5344CB8AC3E}">
        <p14:creationId xmlns:p14="http://schemas.microsoft.com/office/powerpoint/2010/main" val="28253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3744416" cy="30312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696860"/>
            <a:ext cx="3657600" cy="3180412"/>
          </a:xfrm>
        </p:spPr>
      </p:pic>
    </p:spTree>
    <p:extLst>
      <p:ext uri="{BB962C8B-B14F-4D97-AF65-F5344CB8AC3E}">
        <p14:creationId xmlns:p14="http://schemas.microsoft.com/office/powerpoint/2010/main" val="42116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of Asia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8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2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yenisei</a:t>
            </a:r>
            <a:r>
              <a:rPr lang="en-US" dirty="0"/>
              <a:t> river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7" cy="4752528"/>
          </a:xfrm>
        </p:spPr>
      </p:pic>
    </p:spTree>
    <p:extLst>
      <p:ext uri="{BB962C8B-B14F-4D97-AF65-F5344CB8AC3E}">
        <p14:creationId xmlns:p14="http://schemas.microsoft.com/office/powerpoint/2010/main" val="29945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breeding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672408" cy="331236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yurt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484784"/>
            <a:ext cx="4022725" cy="3312367"/>
          </a:xfrm>
        </p:spPr>
      </p:pic>
    </p:spTree>
    <p:extLst>
      <p:ext uri="{BB962C8B-B14F-4D97-AF65-F5344CB8AC3E}">
        <p14:creationId xmlns:p14="http://schemas.microsoft.com/office/powerpoint/2010/main" val="3202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3657600" cy="33843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657600" cy="3408040"/>
          </a:xfrm>
        </p:spPr>
      </p:pic>
    </p:spTree>
    <p:extLst>
      <p:ext uri="{BB962C8B-B14F-4D97-AF65-F5344CB8AC3E}">
        <p14:creationId xmlns:p14="http://schemas.microsoft.com/office/powerpoint/2010/main" val="3615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397</TotalTime>
  <Words>26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Corbel</vt:lpstr>
      <vt:lpstr>Gill Sans MT</vt:lpstr>
      <vt:lpstr>Verdana</vt:lpstr>
      <vt:lpstr>Wingdings 2</vt:lpstr>
      <vt:lpstr>Солнцестояние</vt:lpstr>
      <vt:lpstr>     MY COUNTRY &amp; NATIONALITY</vt:lpstr>
      <vt:lpstr> </vt:lpstr>
      <vt:lpstr>The Republic of  Tuva</vt:lpstr>
      <vt:lpstr>Kyzyl</vt:lpstr>
      <vt:lpstr>Презентация PowerPoint</vt:lpstr>
      <vt:lpstr>The Center of Asia </vt:lpstr>
      <vt:lpstr>yenisei river</vt:lpstr>
      <vt:lpstr>Traditions</vt:lpstr>
      <vt:lpstr>Презентация PowerPoint</vt:lpstr>
      <vt:lpstr>Презентация PowerPoint</vt:lpstr>
      <vt:lpstr>Презентация PowerPoint</vt:lpstr>
      <vt:lpstr>figurines of stone</vt:lpstr>
      <vt:lpstr>THE END…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КАЛЛИГРАФИИ НА ЧЕЛОВЕКА XV научно-практическая конференция</dc:title>
  <dc:creator>ДНС</dc:creator>
  <cp:lastModifiedBy>Администратор</cp:lastModifiedBy>
  <cp:revision>20</cp:revision>
  <dcterms:created xsi:type="dcterms:W3CDTF">2020-02-18T03:27:08Z</dcterms:created>
  <dcterms:modified xsi:type="dcterms:W3CDTF">2020-12-11T06:47:57Z</dcterms:modified>
</cp:coreProperties>
</file>