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9" r:id="rId2"/>
    <p:sldId id="270" r:id="rId3"/>
    <p:sldId id="274" r:id="rId4"/>
    <p:sldId id="268" r:id="rId5"/>
    <p:sldId id="275" r:id="rId6"/>
    <p:sldId id="265" r:id="rId7"/>
    <p:sldId id="266" r:id="rId8"/>
    <p:sldId id="273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B27F0-4E47-4738-BE66-FA1B73E5F8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95E0E-5F8C-41D0-B0B0-9995AED40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C9F777-F6C6-4831-9FE5-4F4515390DC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291C04-A616-4CB4-A634-9E70E14F3E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o.mail.ru/redir?q=souvenirs%20from%20Russia&amp;via_page=1&amp;type=sr&amp;redir=eJzLKCkpsNLXT83TK85PSi0qKi0uzkzM00vOz9VnKM4vLUvNyywqVkgrys9VCALLMRiamJtZWliYmZozCCw_8ptjRtpkBuuVMzevEhQBADxwG5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Hello! I’m </a:t>
            </a:r>
            <a:r>
              <a:rPr lang="en-US" sz="4800" b="1" dirty="0" err="1" smtClean="0">
                <a:latin typeface="+mn-lt"/>
              </a:rPr>
              <a:t>Belek</a:t>
            </a:r>
            <a:r>
              <a:rPr lang="en-US" sz="4800" b="1" dirty="0" smtClean="0">
                <a:latin typeface="+mn-lt"/>
              </a:rPr>
              <a:t>. </a:t>
            </a:r>
            <a:endParaRPr lang="ru-RU" sz="4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45" y="1340768"/>
            <a:ext cx="452734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116632"/>
            <a:ext cx="428625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0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207424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from Russia. I can speak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Tuvan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nglish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school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can’t speak French.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496944" cy="4437112"/>
          </a:xfrm>
        </p:spPr>
      </p:pic>
    </p:spTree>
    <p:extLst>
      <p:ext uri="{BB962C8B-B14F-4D97-AF65-F5344CB8AC3E}">
        <p14:creationId xmlns:p14="http://schemas.microsoft.com/office/powerpoint/2010/main" val="30918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50208" cy="2232248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lot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nationalities live in Russia. I’m </a:t>
            </a:r>
            <a:r>
              <a:rPr lang="en-US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va.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I’m Tuvan.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77845"/>
            <a:ext cx="8496944" cy="4465735"/>
          </a:xfrm>
        </p:spPr>
      </p:pic>
    </p:spTree>
    <p:extLst>
      <p:ext uri="{BB962C8B-B14F-4D97-AF65-F5344CB8AC3E}">
        <p14:creationId xmlns:p14="http://schemas.microsoft.com/office/powerpoint/2010/main" val="22001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301006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Kyzyl is the capital of </a:t>
            </a:r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Tuva.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8820472" cy="5373216"/>
          </a:xfrm>
        </p:spPr>
      </p:pic>
    </p:spTree>
    <p:extLst>
      <p:ext uri="{BB962C8B-B14F-4D97-AF65-F5344CB8AC3E}">
        <p14:creationId xmlns:p14="http://schemas.microsoft.com/office/powerpoint/2010/main" val="19198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33688" cy="1872208"/>
          </a:xfrm>
        </p:spPr>
        <p:txBody>
          <a:bodyPr>
            <a:noAutofit/>
          </a:bodyPr>
          <a:lstStyle/>
          <a:p>
            <a:r>
              <a:rPr lang="en-US" sz="3200" dirty="0" smtClean="0"/>
              <a:t>I live in Kyzyl. It is </a:t>
            </a:r>
            <a:r>
              <a:rPr lang="en-US" sz="3200" dirty="0" smtClean="0"/>
              <a:t>a small</a:t>
            </a:r>
            <a:r>
              <a:rPr lang="en-US" sz="3200" dirty="0" smtClean="0"/>
              <a:t>, </a:t>
            </a:r>
            <a:r>
              <a:rPr lang="en-US" sz="3200" dirty="0" smtClean="0"/>
              <a:t>but </a:t>
            </a:r>
            <a:r>
              <a:rPr lang="en-US" sz="3200" dirty="0" smtClean="0"/>
              <a:t>a </a:t>
            </a:r>
            <a:r>
              <a:rPr lang="en-US" sz="3200" dirty="0" smtClean="0"/>
              <a:t>very </a:t>
            </a:r>
            <a:r>
              <a:rPr lang="en-US" sz="3200" dirty="0" smtClean="0"/>
              <a:t>beautiful and interesting </a:t>
            </a:r>
            <a:r>
              <a:rPr lang="en-US" sz="3200" dirty="0" smtClean="0"/>
              <a:t>capital</a:t>
            </a:r>
            <a:r>
              <a:rPr lang="en-US" sz="3200" dirty="0" smtClean="0"/>
              <a:t>. </a:t>
            </a:r>
            <a:r>
              <a:rPr lang="en-GB" sz="3200" dirty="0"/>
              <a:t>Kyzyl is in the geographical centre of Asia.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8748464" cy="4725144"/>
          </a:xfrm>
        </p:spPr>
      </p:pic>
    </p:spTree>
    <p:extLst>
      <p:ext uri="{BB962C8B-B14F-4D97-AF65-F5344CB8AC3E}">
        <p14:creationId xmlns:p14="http://schemas.microsoft.com/office/powerpoint/2010/main" val="6253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66144" cy="1224136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Souvenirs from </a:t>
            </a:r>
            <a:r>
              <a:rPr lang="en-US" sz="4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tuva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55" y="3977421"/>
            <a:ext cx="3952909" cy="2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0293"/>
            <a:ext cx="3995725" cy="252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20674"/>
            <a:ext cx="3928386" cy="28462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17" y="1500293"/>
            <a:ext cx="3853147" cy="247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6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00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Tuvan masters make </a:t>
            </a:r>
            <a:r>
              <a:rPr lang="en-US" sz="3600" b="1" dirty="0">
                <a:solidFill>
                  <a:srgbClr val="575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souvenirs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souvenirs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made of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felt.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4375"/>
            <a:ext cx="8496944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51216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tuvan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pillows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can buy these in the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souvenir shop at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museum or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Olchey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94767"/>
            <a:ext cx="7920880" cy="478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86" y="1340768"/>
            <a:ext cx="856895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souvenirs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made of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agalmatolite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stone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 can see and buy them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Shever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shop or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Olchey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shop in Kyzyl.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420888"/>
            <a:ext cx="3933056" cy="26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6004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526</TotalTime>
  <Words>118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Schoolbook</vt:lpstr>
      <vt:lpstr>Times New Roman</vt:lpstr>
      <vt:lpstr>Wingdings</vt:lpstr>
      <vt:lpstr>Wingdings 2</vt:lpstr>
      <vt:lpstr>Эркер</vt:lpstr>
      <vt:lpstr>Hello! I’m Belek. </vt:lpstr>
      <vt:lpstr>I’m from Russia. I can speak Russian and Tuvan.  I study English at school. I can’t speak French.</vt:lpstr>
      <vt:lpstr>There are a lot fof diferent nationalities live in Russia. I’m rom Republic of Tuva. I’m Tuvan.</vt:lpstr>
      <vt:lpstr>Kyzyl is the capital of Tuva.</vt:lpstr>
      <vt:lpstr>I live in Kyzyl. It is a small, but a very beautiful and interesting capital. Kyzyl is in the geographical centre of Asia.</vt:lpstr>
      <vt:lpstr>Souvenirs from tuva  </vt:lpstr>
      <vt:lpstr>Tuvan masters make souvenirs of various materials. These souvenirs are made of felt.</vt:lpstr>
      <vt:lpstr>These are tuvan national pillows. You can buy these in the souvenir shop at the National museum or «Olchey» shop.</vt:lpstr>
      <vt:lpstr> These souvenirs are made of agalmatolite stone. You can see and buy them in the “Shever” shop or “Olchey” shop in Kyzyl.  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Matryoshka doll</dc:title>
  <dc:creator>Марина Валерьевна Дембровская</dc:creator>
  <cp:lastModifiedBy>Администратор</cp:lastModifiedBy>
  <cp:revision>35</cp:revision>
  <dcterms:created xsi:type="dcterms:W3CDTF">2016-10-13T09:48:03Z</dcterms:created>
  <dcterms:modified xsi:type="dcterms:W3CDTF">2020-12-14T03:27:29Z</dcterms:modified>
</cp:coreProperties>
</file>